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57" r:id="rId2"/>
    <p:sldId id="301" r:id="rId3"/>
    <p:sldId id="340" r:id="rId4"/>
    <p:sldId id="288" r:id="rId5"/>
    <p:sldId id="342" r:id="rId6"/>
    <p:sldId id="298" r:id="rId7"/>
    <p:sldId id="326" r:id="rId8"/>
    <p:sldId id="329" r:id="rId9"/>
    <p:sldId id="328" r:id="rId10"/>
    <p:sldId id="300" r:id="rId11"/>
    <p:sldId id="299" r:id="rId12"/>
    <p:sldId id="341" r:id="rId13"/>
    <p:sldId id="302" r:id="rId14"/>
    <p:sldId id="350" r:id="rId15"/>
    <p:sldId id="343" r:id="rId16"/>
    <p:sldId id="344" r:id="rId17"/>
    <p:sldId id="345" r:id="rId18"/>
    <p:sldId id="347" r:id="rId19"/>
    <p:sldId id="348" r:id="rId20"/>
    <p:sldId id="349" r:id="rId21"/>
    <p:sldId id="259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EC8AA"/>
    <a:srgbClr val="01351A"/>
    <a:srgbClr val="026632"/>
    <a:srgbClr val="663300"/>
    <a:srgbClr val="94B985"/>
    <a:srgbClr val="FFE593"/>
    <a:srgbClr val="FFD243"/>
    <a:srgbClr val="E523B2"/>
    <a:srgbClr val="ED2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45153" autoAdjust="0"/>
  </p:normalViewPr>
  <p:slideViewPr>
    <p:cSldViewPr>
      <p:cViewPr>
        <p:scale>
          <a:sx n="100" d="100"/>
          <a:sy n="100" d="100"/>
        </p:scale>
        <p:origin x="1914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0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2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3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7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28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4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9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6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4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8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2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700" y="2434016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</a:rPr>
              <a:t>JAVA &amp; 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&amp;   &amp;   PROJECT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4509120"/>
            <a:ext cx="1200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latin typeface="+mj-lt"/>
                <a:ea typeface="문체부 돋음체" panose="020B0609000101010101" pitchFamily="49" charset="-127"/>
              </a:rPr>
              <a:t>신범건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김길현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김예진</a:t>
            </a:r>
            <a:endParaRPr lang="en-US" altLang="ko-KR" sz="1600" b="1" dirty="0" smtClean="0"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sz="1600" b="1" dirty="0" smtClean="0">
                <a:latin typeface="+mj-lt"/>
                <a:ea typeface="문체부 돋음체" panose="020B0609000101010101" pitchFamily="49" charset="-127"/>
              </a:rPr>
              <a:t>이민정</a:t>
            </a:r>
            <a:endParaRPr lang="ko-KR" altLang="en-US" sz="1600" b="1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852936"/>
            <a:ext cx="42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9" y="1748036"/>
            <a:ext cx="51625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5164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흐름도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331640" y="192408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/>
              </a:rPr>
              <a:t>ㅁㅁ화면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6714" y="186517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6791" y="4002556"/>
            <a:ext cx="998241" cy="580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52124" y="4002557"/>
            <a:ext cx="1195163" cy="5800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6791" y="3058457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6714" y="3018682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714" y="3836826"/>
            <a:ext cx="232145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 flipH="1">
            <a:off x="1835696" y="3721507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833563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2915816" y="3725272"/>
            <a:ext cx="0" cy="2567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395888" y="2830324"/>
            <a:ext cx="3448" cy="1799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75756" y="1514198"/>
            <a:ext cx="3739590" cy="1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139952" y="1204315"/>
            <a:ext cx="0" cy="28046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2375756" y="1484784"/>
            <a:ext cx="0" cy="4079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6115346" y="1484784"/>
            <a:ext cx="0" cy="3600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1336400" y="2568126"/>
            <a:ext cx="2170891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rot="240000">
            <a:off x="2394293" y="2319299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6074820" y="2820208"/>
            <a:ext cx="6111" cy="1767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4886714" y="2537563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 rot="120000">
            <a:off x="6110302" y="2306504"/>
            <a:ext cx="10086" cy="2119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rot="-660000" flipH="1">
            <a:off x="6056456" y="3630134"/>
            <a:ext cx="36729" cy="1902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018409" y="1123381"/>
            <a:ext cx="2321450" cy="292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메인화면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480000">
            <a:off x="2379692" y="3450973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600000">
            <a:off x="6050931" y="3445924"/>
            <a:ext cx="47779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34" name="이등변 삼각형 33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869286" y="5292129"/>
            <a:ext cx="6231105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메인화면에서부터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사용자별</a:t>
            </a:r>
            <a:r>
              <a:rPr lang="ko-KR" altLang="en-US" dirty="0" smtClean="0">
                <a:solidFill>
                  <a:srgbClr val="FF0000"/>
                </a:solidFill>
              </a:rPr>
              <a:t>  화면 흐름도 작성필요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5816" y="858956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controller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54" y="3501008"/>
            <a:ext cx="1045162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54" y="4869160"/>
            <a:ext cx="1189178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Service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impl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0" y="87015"/>
            <a:ext cx="300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클래스 다이어그램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9832" y="1032963"/>
            <a:ext cx="2160240" cy="2694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Mapper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23528" y="617075"/>
            <a:ext cx="792088" cy="276399"/>
            <a:chOff x="323528" y="617075"/>
            <a:chExt cx="792088" cy="276399"/>
          </a:xfrm>
        </p:grpSpPr>
        <p:sp>
          <p:nvSpPr>
            <p:cNvPr id="15" name="이등변 삼각형 14"/>
            <p:cNvSpPr/>
            <p:nvPr/>
          </p:nvSpPr>
          <p:spPr>
            <a:xfrm rot="10800000">
              <a:off x="323528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39552" y="617075"/>
              <a:ext cx="576064" cy="276399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클래스다이어그램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240360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err="1" smtClean="0">
                <a:solidFill>
                  <a:srgbClr val="FF0000"/>
                </a:solidFill>
              </a:rPr>
              <a:t>ㅁㅁ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550"/>
            <a:ext cx="9144000" cy="45328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32679" y="826535"/>
            <a:ext cx="54538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여기서부터는 각자 구현한 부분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캡쳐와</a:t>
            </a:r>
            <a:r>
              <a:rPr lang="ko-KR" altLang="en-US" sz="1600" dirty="0" smtClean="0">
                <a:solidFill>
                  <a:srgbClr val="FF0000"/>
                </a:solidFill>
              </a:rPr>
              <a:t> 설명 넣어주세요</a:t>
            </a:r>
            <a:r>
              <a:rPr lang="en-US" altLang="ko-KR" sz="1600" dirty="0" smtClean="0">
                <a:solidFill>
                  <a:srgbClr val="FF0000"/>
                </a:solidFill>
              </a:rPr>
              <a:t>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4" y="133181"/>
            <a:ext cx="115212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4"/>
          <a:stretch/>
        </p:blipFill>
        <p:spPr bwMode="auto">
          <a:xfrm>
            <a:off x="-3158" y="3116079"/>
            <a:ext cx="9144000" cy="348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52"/>
          <a:stretch/>
        </p:blipFill>
        <p:spPr bwMode="auto">
          <a:xfrm>
            <a:off x="0" y="594768"/>
            <a:ext cx="9144000" cy="312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59548" y="502513"/>
            <a:ext cx="1601639" cy="391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2080" y="5157191"/>
            <a:ext cx="161105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베스트 및 신상품 </a:t>
            </a:r>
            <a:endParaRPr lang="en-US" altLang="ko-KR" sz="1200" dirty="0" smtClean="0"/>
          </a:p>
          <a:p>
            <a:r>
              <a:rPr lang="ko-KR" altLang="en-US" sz="1200" dirty="0" smtClean="0"/>
              <a:t>구매횟수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 </a:t>
            </a:r>
            <a:endParaRPr lang="en-US" altLang="ko-KR" sz="1200" dirty="0" smtClean="0"/>
          </a:p>
          <a:p>
            <a:r>
              <a:rPr lang="ko-KR" altLang="en-US" sz="1200" dirty="0" smtClean="0"/>
              <a:t>등록시간 상위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품목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563888" y="893592"/>
            <a:ext cx="2232248" cy="262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616" y="3452384"/>
            <a:ext cx="6984776" cy="31449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3888" y="620688"/>
            <a:ext cx="206292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상품리스트 및 브랜드 메뉴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9547" y="901155"/>
            <a:ext cx="1604941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사용자 기능 및 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기능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3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4" y="755225"/>
            <a:ext cx="3564396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srgbClr val="FF0000"/>
                </a:solidFill>
              </a:rPr>
              <a:t>카테고리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787"/>
            <a:ext cx="911523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26822" y="2132856"/>
            <a:ext cx="3960440" cy="2926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46014" y="2186280"/>
            <a:ext cx="192431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신발 종류별 </a:t>
            </a:r>
            <a:endParaRPr lang="en-US" altLang="ko-KR" dirty="0" smtClean="0"/>
          </a:p>
          <a:p>
            <a:r>
              <a:rPr lang="ko-KR" altLang="en-US" dirty="0" smtClean="0"/>
              <a:t>카테고리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6387262" y="2279195"/>
            <a:ext cx="6587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557"/>
            <a:ext cx="9144000" cy="52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리스트화면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986517"/>
            <a:ext cx="7560840" cy="2183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1124557"/>
            <a:ext cx="36004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브랜드 알파벳 순서 별 버튼 분류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195736" y="1309223"/>
            <a:ext cx="648072" cy="6772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47219" y="2357264"/>
            <a:ext cx="6565141" cy="373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47219" y="6093296"/>
            <a:ext cx="656514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등록한 브랜드만 표시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클릭 시 브랜드 별 상품 출력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11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497"/>
            <a:ext cx="7812360" cy="545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소제목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13929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0221" y="5589240"/>
            <a:ext cx="2861779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0221" y="6093296"/>
            <a:ext cx="314981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상제정보 및 후기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문의 게시판 분류 </a:t>
            </a:r>
            <a:r>
              <a:rPr lang="ko-KR" altLang="en-US" sz="1200" dirty="0" err="1" smtClean="0"/>
              <a:t>텝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5490641" y="2740278"/>
            <a:ext cx="1601639" cy="29209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2740278"/>
            <a:ext cx="2016224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브랜드 및 </a:t>
            </a:r>
            <a:endParaRPr lang="en-US" altLang="ko-KR" sz="1400" dirty="0" smtClean="0"/>
          </a:p>
          <a:p>
            <a:r>
              <a:rPr lang="ko-KR" altLang="en-US" sz="1400" dirty="0" smtClean="0"/>
              <a:t>상품 대표이름 표시</a:t>
            </a:r>
            <a:endParaRPr lang="en-US" altLang="ko-KR" sz="1400" dirty="0"/>
          </a:p>
          <a:p>
            <a:endParaRPr lang="en-US" altLang="ko-KR" dirty="0" smtClean="0"/>
          </a:p>
          <a:p>
            <a:r>
              <a:rPr lang="ko-KR" altLang="en-US" sz="1400" dirty="0" smtClean="0"/>
              <a:t>색상</a:t>
            </a:r>
            <a:r>
              <a:rPr lang="en-US" altLang="ko-KR" sz="1400" dirty="0" smtClean="0"/>
              <a:t>,size,</a:t>
            </a:r>
            <a:r>
              <a:rPr lang="ko-KR" altLang="en-US" sz="1400" dirty="0" smtClean="0"/>
              <a:t>수량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선택 후 장바구니 담기 또는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구매하기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Npay</a:t>
            </a:r>
            <a:r>
              <a:rPr lang="ko-KR" altLang="en-US" sz="1200" dirty="0" smtClean="0"/>
              <a:t>결재 기능은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인증 관계로 </a:t>
            </a:r>
            <a:r>
              <a:rPr lang="ko-KR" altLang="en-US" sz="1200" dirty="0" err="1" smtClean="0"/>
              <a:t>미구현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3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" y="1760568"/>
            <a:ext cx="9172552" cy="36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prstClr val="white"/>
                </a:solidFill>
              </a:rPr>
              <a:t>소제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523" y="755225"/>
            <a:ext cx="2862858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화면 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(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상품후기</a:t>
            </a:r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08304" y="2780928"/>
            <a:ext cx="7200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50723" y="1760568"/>
            <a:ext cx="28803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 시 리뷰등록 버튼 표시</a:t>
            </a:r>
            <a:endParaRPr lang="en-US" altLang="ko-KR" sz="14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구매이력이 없는 사용자는 표시 안됨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6" name="직선 화살표 연결선 5"/>
          <p:cNvCxnSpPr>
            <a:stCxn id="21" idx="0"/>
          </p:cNvCxnSpPr>
          <p:nvPr/>
        </p:nvCxnSpPr>
        <p:spPr>
          <a:xfrm flipV="1">
            <a:off x="7668344" y="2283788"/>
            <a:ext cx="0" cy="4971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98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1162992"/>
            <a:ext cx="3709466" cy="121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2" y="2570384"/>
            <a:ext cx="4970092" cy="391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장바구니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882" y="1162992"/>
            <a:ext cx="3709466" cy="1215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60032" y="151378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없을 시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알람</a:t>
            </a:r>
            <a:r>
              <a:rPr lang="ko-KR" altLang="en-US" sz="1400" dirty="0" smtClean="0"/>
              <a:t> 표시되고 전 페이지로 이동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375348" y="1770686"/>
            <a:ext cx="484684" cy="47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5974" y="3130738"/>
            <a:ext cx="2808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물품이 있는 경우 표시화면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959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9958" y="412243"/>
            <a:ext cx="87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목차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457" y="1320906"/>
            <a:ext cx="133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00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651" y="198039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651" y="3380581"/>
            <a:ext cx="115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7481" y="4009072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31936" y="859436"/>
            <a:ext cx="1306730" cy="77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79213" y="1438146"/>
            <a:ext cx="4300384" cy="482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1999077" y="148314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79214" y="209935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2335110" y="211989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ko-KR" altLang="en-US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65444" y="3436944"/>
            <a:ext cx="4310952" cy="487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2474464" y="3482343"/>
            <a:ext cx="409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정의서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79214" y="4107436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2281812" y="412194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54227" y="470633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7" name="TextBox 46"/>
          <p:cNvSpPr txBox="1"/>
          <p:nvPr/>
        </p:nvSpPr>
        <p:spPr>
          <a:xfrm>
            <a:off x="2266991" y="4706337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다이어그램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7480" y="463046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9048" y="5373479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2281812" y="5373479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주요기능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301" y="5297609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69048" y="6088447"/>
            <a:ext cx="4300384" cy="4499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1152301" y="6012577"/>
            <a:ext cx="104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806" y="6113375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9285" y="2628201"/>
            <a:ext cx="118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59848" y="2747162"/>
            <a:ext cx="4300384" cy="4658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2315744" y="2812866"/>
            <a:ext cx="43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712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ㅅ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1268759"/>
            <a:ext cx="7015232" cy="52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87523" y="755225"/>
            <a:ext cx="1692189" cy="369332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주문 화면  </a:t>
            </a:r>
            <a:endParaRPr lang="ko-KR" altLang="en-US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이등변 삼각형 70"/>
          <p:cNvSpPr/>
          <p:nvPr/>
        </p:nvSpPr>
        <p:spPr>
          <a:xfrm rot="10800000">
            <a:off x="8244408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이등변 삼각형 71"/>
          <p:cNvSpPr/>
          <p:nvPr/>
        </p:nvSpPr>
        <p:spPr>
          <a:xfrm rot="10800000">
            <a:off x="8388424" y="617193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566" y="3017350"/>
            <a:ext cx="3709466" cy="374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37584" y="3050960"/>
            <a:ext cx="161633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포인트 사용 기능</a:t>
            </a:r>
            <a:endParaRPr lang="en-US" altLang="ko-KR" sz="1400" dirty="0" smtClean="0"/>
          </a:p>
        </p:txBody>
      </p:sp>
      <p:cxnSp>
        <p:nvCxnSpPr>
          <p:cNvPr id="6" name="직선 화살표 연결선 5"/>
          <p:cNvCxnSpPr>
            <a:stCxn id="21" idx="3"/>
            <a:endCxn id="17" idx="1"/>
          </p:cNvCxnSpPr>
          <p:nvPr/>
        </p:nvCxnSpPr>
        <p:spPr>
          <a:xfrm>
            <a:off x="4860032" y="3204849"/>
            <a:ext cx="57755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5876" y="4077072"/>
            <a:ext cx="30603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등록되어있는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및 </a:t>
            </a:r>
            <a:endParaRPr lang="en-US" altLang="ko-KR" sz="1400" dirty="0" smtClean="0"/>
          </a:p>
          <a:p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배송지</a:t>
            </a:r>
            <a:r>
              <a:rPr lang="ko-KR" altLang="en-US" sz="1400" dirty="0" smtClean="0"/>
              <a:t> 선택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83768" y="249289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9600" b="1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프로젝트 소개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94F937-36CF-49C2-84FE-8CA3CC0B3F65}"/>
              </a:ext>
            </a:extLst>
          </p:cNvPr>
          <p:cNvSpPr txBox="1"/>
          <p:nvPr/>
        </p:nvSpPr>
        <p:spPr>
          <a:xfrm>
            <a:off x="1012757" y="2623690"/>
            <a:ext cx="711848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신발 쇼핑몰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소개글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작성하기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!!!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9048" y="7936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프로젝트 </a:t>
            </a:r>
            <a:r>
              <a:rPr lang="ko-KR" altLang="en-US" dirty="0" err="1" smtClean="0">
                <a:solidFill>
                  <a:srgbClr val="FF0000"/>
                </a:solidFill>
              </a:rPr>
              <a:t>소개글</a:t>
            </a:r>
            <a:r>
              <a:rPr lang="ko-KR" altLang="en-US" dirty="0" smtClean="0">
                <a:solidFill>
                  <a:srgbClr val="FF0000"/>
                </a:solidFill>
              </a:rPr>
              <a:t> 작성요망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개발도구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" name="Picture 4" descr="eclipse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2" y="945496"/>
            <a:ext cx="1050720" cy="10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8" y="2706585"/>
            <a:ext cx="1239460" cy="862991"/>
          </a:xfrm>
          <a:prstGeom prst="rect">
            <a:avLst/>
          </a:prstGeom>
        </p:spPr>
      </p:pic>
      <p:pic>
        <p:nvPicPr>
          <p:cNvPr id="27" name="Picture 18" descr="java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326" y="791337"/>
            <a:ext cx="1058896" cy="105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github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7" t="20947" r="32965" b="23193"/>
          <a:stretch/>
        </p:blipFill>
        <p:spPr bwMode="auto">
          <a:xfrm>
            <a:off x="1759855" y="2706585"/>
            <a:ext cx="783434" cy="8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965665" y="2004383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Eclipse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67496" y="3570193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e</a:t>
            </a:r>
            <a:r>
              <a:rPr lang="en-US" altLang="ko-KR" sz="1600" b="1" dirty="0" err="1" smtClean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ERD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696787" y="2035220"/>
            <a:ext cx="140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JAVA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450930" y="361783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" name="Picture 20" descr="mysql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424" y="2707349"/>
            <a:ext cx="1477596" cy="7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324398" y="3570193"/>
            <a:ext cx="140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D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Beaver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198817" y="361783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My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SQL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pic>
        <p:nvPicPr>
          <p:cNvPr id="46" name="Picture 2" descr="dbeaver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54" y="2560923"/>
            <a:ext cx="1154313" cy="11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Spring Framework_스프링이란? | H-web Blo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18" y="1028278"/>
            <a:ext cx="2477593" cy="10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아파치, tomcat, 로고 무료 아이콘 의 Vector Logo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Tomcat, 라, 워드마크, 로고 무료 아이콘 의 Dev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00" y="1009335"/>
            <a:ext cx="1368152" cy="99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3" name="Picture 21" descr="마이바티스 - 해시넷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9" y="2560923"/>
            <a:ext cx="1201232" cy="120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그래이들(Gradle)이란 무엇인가?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90" y="4276692"/>
            <a:ext cx="1957441" cy="13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자바스크립트 공부 독학 사이트 추천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81" y="4537959"/>
            <a:ext cx="2004365" cy="112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jQuery $()의 의미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81" y="4408274"/>
            <a:ext cx="1260733" cy="12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jQuery, Java Script : AJAX에서 빌드 드롭 다운 : 예제, 구현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6" y="4425538"/>
            <a:ext cx="1226206" cy="122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3" name="Picture 31" descr="입문자에게 추천하는 HTML, CSS 첫걸음 | HEROPY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84" y="4191843"/>
            <a:ext cx="3074789" cy="153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5" name="Picture 33" descr="TIL] CSS의 개요 및 특징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34" y="4322804"/>
            <a:ext cx="934762" cy="13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224473" y="3546372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My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batis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407572" y="2082861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spring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68275" y="566900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a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j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ax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666306" y="5676354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j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Query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071821" y="5698941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C00000"/>
                </a:solidFill>
              </a:rPr>
              <a:t>java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Script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551156" y="5705559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css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3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032137" y="572741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HTML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5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569531" y="5705559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</a:rPr>
              <a:t>Gradle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566969" y="2083587"/>
            <a:ext cx="14012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Tomcat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20688"/>
            <a:ext cx="9180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역할분담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BED8FE39-AF8D-4947-AE5C-603A8F03F891}"/>
              </a:ext>
            </a:extLst>
          </p:cNvPr>
          <p:cNvSpPr/>
          <p:nvPr/>
        </p:nvSpPr>
        <p:spPr>
          <a:xfrm>
            <a:off x="2483768" y="1556792"/>
            <a:ext cx="1677485" cy="16660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361052" y="3825942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] </a:t>
            </a:r>
          </a:p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회원가입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탈퇴 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로그인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 ID/PW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찾기 기능</a:t>
            </a:r>
            <a:endParaRPr lang="en-US" altLang="ko-KR" sz="11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로그인시 각 메뉴기능 </a:t>
            </a:r>
            <a:endParaRPr lang="en-US" altLang="ko-KR" sz="11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회원정보조회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변경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주문내역조회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후기 작성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문의 작성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 관리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18832" y="3284984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김예진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 descr="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255" y="1841924"/>
            <a:ext cx="1037626" cy="103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BED8FE39-AF8D-4947-AE5C-603A8F03F891}"/>
              </a:ext>
            </a:extLst>
          </p:cNvPr>
          <p:cNvSpPr/>
          <p:nvPr/>
        </p:nvSpPr>
        <p:spPr>
          <a:xfrm>
            <a:off x="323528" y="1546940"/>
            <a:ext cx="1677485" cy="16660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Shopping cart 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0" y="1807950"/>
            <a:ext cx="1157576" cy="11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BED8FE39-AF8D-4947-AE5C-603A8F03F891}"/>
              </a:ext>
            </a:extLst>
          </p:cNvPr>
          <p:cNvSpPr/>
          <p:nvPr/>
        </p:nvSpPr>
        <p:spPr>
          <a:xfrm>
            <a:off x="4838731" y="1556792"/>
            <a:ext cx="1677485" cy="166603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2" name="Picture 8" descr="Setting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632" y="1838442"/>
            <a:ext cx="1152327" cy="11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BED8FE39-AF8D-4947-AE5C-603A8F03F891}"/>
              </a:ext>
            </a:extLst>
          </p:cNvPr>
          <p:cNvSpPr/>
          <p:nvPr/>
        </p:nvSpPr>
        <p:spPr>
          <a:xfrm>
            <a:off x="7071733" y="1546940"/>
            <a:ext cx="1677485" cy="16660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4" name="Picture 10" descr="Paint palette fre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762964"/>
            <a:ext cx="1177226" cy="11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모서리가 둥근 직사각형 73"/>
          <p:cNvSpPr/>
          <p:nvPr/>
        </p:nvSpPr>
        <p:spPr>
          <a:xfrm>
            <a:off x="92145" y="3824481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</a:rPr>
              <a:t>상품</a:t>
            </a:r>
            <a:r>
              <a:rPr lang="en-US" altLang="ko-KR" sz="1100" dirty="0" smtClean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메인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상품등록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상품조회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상품상세정보 등록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상품구매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장바구니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후기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작성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629959" y="3793613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</a:rPr>
              <a:t>관리자</a:t>
            </a:r>
            <a:r>
              <a:rPr lang="en-US" altLang="ko-KR" sz="1100" dirty="0" smtClean="0">
                <a:solidFill>
                  <a:schemeClr val="tx1"/>
                </a:solidFill>
              </a:rPr>
              <a:t>] 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회원정보 등록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상품정보 등록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조회</a:t>
            </a:r>
            <a:r>
              <a:rPr lang="en-US" altLang="ko-KR" sz="1100" dirty="0">
                <a:solidFill>
                  <a:schemeClr val="tx1"/>
                </a:solidFill>
                <a:latin typeface="+mj-lt"/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-</a:t>
            </a:r>
            <a:r>
              <a:rPr lang="ko-KR" altLang="en-US" sz="1100" dirty="0" smtClean="0">
                <a:solidFill>
                  <a:schemeClr val="tx1"/>
                </a:solidFill>
              </a:rPr>
              <a:t>주문정보 등록</a:t>
            </a:r>
            <a:r>
              <a:rPr lang="en-US" altLang="ko-KR" sz="1100" dirty="0" smtClean="0">
                <a:solidFill>
                  <a:schemeClr val="tx1"/>
                </a:solidFill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</a:rPr>
              <a:t>조회</a:t>
            </a:r>
            <a:r>
              <a:rPr lang="en-US" altLang="ko-KR" sz="1100" dirty="0" smtClean="0">
                <a:solidFill>
                  <a:schemeClr val="tx1"/>
                </a:solidFill>
              </a:rPr>
              <a:t>&amp;</a:t>
            </a:r>
            <a:r>
              <a:rPr lang="ko-KR" altLang="en-US" sz="1100" dirty="0" smtClean="0">
                <a:solidFill>
                  <a:schemeClr val="tx1"/>
                </a:solidFill>
              </a:rPr>
              <a:t>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추가 작성해주세요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!!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추가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추가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986398" y="3793613"/>
            <a:ext cx="2140250" cy="19807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[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상품상세화면 내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CSS]</a:t>
            </a:r>
          </a:p>
          <a:p>
            <a:endParaRPr lang="en-US" altLang="ko-KR" sz="11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err="1" smtClean="0">
                <a:solidFill>
                  <a:schemeClr val="tx1"/>
                </a:solidFill>
                <a:latin typeface="+mj-lt"/>
              </a:rPr>
              <a:t>css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</a:rPr>
              <a:t>내용 </a:t>
            </a:r>
            <a:r>
              <a:rPr lang="ko-KR" altLang="en-US" sz="1100" dirty="0" smtClean="0">
                <a:solidFill>
                  <a:schemeClr val="tx1"/>
                </a:solidFill>
              </a:rPr>
              <a:t>작성해주세요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!!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!!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내용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!!</a:t>
            </a: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83568" y="3284984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신범건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220072" y="3284984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김길현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428865" y="3291640"/>
            <a:ext cx="1080120" cy="447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이민정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49048" y="7936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각자 구현한 부분에 맞게 작성해주세요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prstClr val="white"/>
                </a:solidFill>
              </a:rPr>
              <a:t>210429</a:t>
            </a:r>
            <a:r>
              <a:rPr lang="ko-KR" altLang="en-US">
                <a:solidFill>
                  <a:prstClr val="white"/>
                </a:solidFill>
              </a:rPr>
              <a:t>학생관리프로젝트최종</a:t>
            </a:r>
            <a:r>
              <a:rPr lang="en-US" altLang="ko-KR">
                <a:solidFill>
                  <a:prstClr val="white"/>
                </a:solidFill>
              </a:rPr>
              <a:t>.png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0381" y="87015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FF0000"/>
                </a:solidFill>
              </a:rPr>
              <a:t>Erd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</a:t>
            </a:r>
            <a:r>
              <a:rPr lang="en-US" altLang="ko-KR" dirty="0" smtClean="0">
                <a:solidFill>
                  <a:srgbClr val="FF0000"/>
                </a:solidFill>
              </a:rPr>
              <a:t>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테이블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인덱스 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인덱스정의서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5" y="617075"/>
            <a:ext cx="91440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9312" y="52818"/>
            <a:ext cx="358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설계 </a:t>
            </a:r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관계정의서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08243" y="5486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white"/>
                </a:solidFill>
              </a:rPr>
              <a:t>클릭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23528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539552" y="617075"/>
            <a:ext cx="576064" cy="276399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7291" y="1772816"/>
            <a:ext cx="4752528" cy="5010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관계 정의서 </a:t>
            </a:r>
            <a:r>
              <a:rPr lang="ko-KR" altLang="en-US" dirty="0" err="1" smtClean="0">
                <a:solidFill>
                  <a:srgbClr val="FF0000"/>
                </a:solidFill>
              </a:rPr>
              <a:t>캡쳐해서</a:t>
            </a:r>
            <a:r>
              <a:rPr lang="ko-KR" altLang="en-US" dirty="0" smtClean="0">
                <a:solidFill>
                  <a:srgbClr val="FF0000"/>
                </a:solidFill>
              </a:rPr>
              <a:t> 넣기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2305</TotalTime>
  <Words>546</Words>
  <Application>Microsoft Office PowerPoint</Application>
  <PresentationFormat>화면 슬라이드 쇼(4:3)</PresentationFormat>
  <Paragraphs>216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HY신명조</vt:lpstr>
      <vt:lpstr>HY헤드라인M</vt:lpstr>
      <vt:lpstr>Open Sans</vt:lpstr>
      <vt:lpstr>맑은 고딕</vt:lpstr>
      <vt:lpstr>문체부 돋음체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lenovo</cp:lastModifiedBy>
  <cp:revision>196</cp:revision>
  <dcterms:created xsi:type="dcterms:W3CDTF">2016-11-03T20:47:04Z</dcterms:created>
  <dcterms:modified xsi:type="dcterms:W3CDTF">2021-07-12T23:53:55Z</dcterms:modified>
</cp:coreProperties>
</file>